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7" r:id="rId2"/>
    <p:sldId id="259" r:id="rId3"/>
    <p:sldId id="260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084"/>
    <p:restoredTop sz="94677"/>
  </p:normalViewPr>
  <p:slideViewPr>
    <p:cSldViewPr snapToGrid="0" snapToObjects="1">
      <p:cViewPr varScale="1">
        <p:scale>
          <a:sx n="130" d="100"/>
          <a:sy n="130" d="100"/>
        </p:scale>
        <p:origin x="1136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402AFA-5597-BA4D-899F-A54C7DC83213}" type="datetimeFigureOut">
              <a:rPr lang="en-US" smtClean="0"/>
              <a:t>1/23/19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A23DB-84DA-7542-A31A-6CC0ADE54F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37088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402AFA-5597-BA4D-899F-A54C7DC83213}" type="datetimeFigureOut">
              <a:rPr lang="en-US" smtClean="0"/>
              <a:t>1/23/19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A23DB-84DA-7542-A31A-6CC0ADE54F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03740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402AFA-5597-BA4D-899F-A54C7DC83213}" type="datetimeFigureOut">
              <a:rPr lang="en-US" smtClean="0"/>
              <a:t>1/23/19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A23DB-84DA-7542-A31A-6CC0ADE54F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9974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402AFA-5597-BA4D-899F-A54C7DC83213}" type="datetimeFigureOut">
              <a:rPr lang="en-US" smtClean="0"/>
              <a:t>1/23/19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A23DB-84DA-7542-A31A-6CC0ADE54F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0420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402AFA-5597-BA4D-899F-A54C7DC83213}" type="datetimeFigureOut">
              <a:rPr lang="en-US" smtClean="0"/>
              <a:t>1/23/19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A23DB-84DA-7542-A31A-6CC0ADE54F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95135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402AFA-5597-BA4D-899F-A54C7DC83213}" type="datetimeFigureOut">
              <a:rPr lang="en-US" smtClean="0"/>
              <a:t>1/23/19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A23DB-84DA-7542-A31A-6CC0ADE54F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80376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402AFA-5597-BA4D-899F-A54C7DC83213}" type="datetimeFigureOut">
              <a:rPr lang="en-US" smtClean="0"/>
              <a:t>1/23/19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A23DB-84DA-7542-A31A-6CC0ADE54F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50130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402AFA-5597-BA4D-899F-A54C7DC83213}" type="datetimeFigureOut">
              <a:rPr lang="en-US" smtClean="0"/>
              <a:t>1/23/19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A23DB-84DA-7542-A31A-6CC0ADE54F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49215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402AFA-5597-BA4D-899F-A54C7DC83213}" type="datetimeFigureOut">
              <a:rPr lang="en-US" smtClean="0"/>
              <a:t>1/23/19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A23DB-84DA-7542-A31A-6CC0ADE54F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16383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402AFA-5597-BA4D-899F-A54C7DC83213}" type="datetimeFigureOut">
              <a:rPr lang="en-US" smtClean="0"/>
              <a:t>1/23/19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A23DB-84DA-7542-A31A-6CC0ADE54F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31334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402AFA-5597-BA4D-899F-A54C7DC83213}" type="datetimeFigureOut">
              <a:rPr lang="en-US" smtClean="0"/>
              <a:t>1/23/19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A23DB-84DA-7542-A31A-6CC0ADE54F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0487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402AFA-5597-BA4D-899F-A54C7DC83213}" type="datetimeFigureOut">
              <a:rPr lang="en-US" smtClean="0"/>
              <a:t>1/23/19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BA23DB-84DA-7542-A31A-6CC0ADE54F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76118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CE9A5E5D-B81B-1941-8EB7-D51F96DDF47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09" y="0"/>
            <a:ext cx="9140291" cy="70629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08164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AFFA7355-6405-6E43-8891-754148A5EA9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50" y="-126120"/>
            <a:ext cx="9135650" cy="70593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35470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A2DDFBF0-73DB-E946-81F3-AC9B461FD9F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50" y="-126120"/>
            <a:ext cx="9135650" cy="70593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15547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</TotalTime>
  <Words>0</Words>
  <Application>Microsoft Macintosh PowerPoint</Application>
  <PresentationFormat>On-screen Show (4:3)</PresentationFormat>
  <Paragraphs>0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Cathy Frail</dc:creator>
  <cp:lastModifiedBy>Cathy Frail</cp:lastModifiedBy>
  <cp:revision>2</cp:revision>
  <dcterms:created xsi:type="dcterms:W3CDTF">2019-01-23T13:55:56Z</dcterms:created>
  <dcterms:modified xsi:type="dcterms:W3CDTF">2019-01-23T14:04:39Z</dcterms:modified>
</cp:coreProperties>
</file>