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84"/>
    <p:restoredTop sz="94677"/>
  </p:normalViewPr>
  <p:slideViewPr>
    <p:cSldViewPr snapToGrid="0" snapToObjects="1">
      <p:cViewPr varScale="1">
        <p:scale>
          <a:sx n="130" d="100"/>
          <a:sy n="130" d="100"/>
        </p:scale>
        <p:origin x="11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0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7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2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1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3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1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2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3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3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02AFA-5597-BA4D-899F-A54C7DC832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A23DB-84DA-7542-A31A-6CC0ADE5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1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9A5E5D-B81B-1941-8EB7-D51F96DDF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" y="0"/>
            <a:ext cx="9140291" cy="706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1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FFA7355-6405-6E43-8891-754148A5E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0" y="-126120"/>
            <a:ext cx="9135650" cy="705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547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2DDFBF0-73DB-E946-81F3-AC9B461FD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0" y="-126120"/>
            <a:ext cx="9135650" cy="705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554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Frail</dc:creator>
  <cp:lastModifiedBy>Cathy Frail</cp:lastModifiedBy>
  <cp:revision>2</cp:revision>
  <dcterms:created xsi:type="dcterms:W3CDTF">2019-01-23T13:55:56Z</dcterms:created>
  <dcterms:modified xsi:type="dcterms:W3CDTF">2019-01-23T14:04:39Z</dcterms:modified>
</cp:coreProperties>
</file>